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63C47E2-A909-403D-850F-E17AF37DB68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92CA-C691-4A52-9293-281E42CAEF1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1382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7E2-A909-403D-850F-E17AF37DB68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92CA-C691-4A52-9293-281E42CAE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361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7E2-A909-403D-850F-E17AF37DB68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92CA-C691-4A52-9293-281E42CAEF1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2654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7E2-A909-403D-850F-E17AF37DB68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92CA-C691-4A52-9293-281E42CAE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103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7E2-A909-403D-850F-E17AF37DB68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92CA-C691-4A52-9293-281E42CAEF1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161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7E2-A909-403D-850F-E17AF37DB68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92CA-C691-4A52-9293-281E42CAE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609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7E2-A909-403D-850F-E17AF37DB68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92CA-C691-4A52-9293-281E42CAE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07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7E2-A909-403D-850F-E17AF37DB68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92CA-C691-4A52-9293-281E42CAE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52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7E2-A909-403D-850F-E17AF37DB68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92CA-C691-4A52-9293-281E42CAE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502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7E2-A909-403D-850F-E17AF37DB68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92CA-C691-4A52-9293-281E42CAE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1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7E2-A909-403D-850F-E17AF37DB68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92CA-C691-4A52-9293-281E42CAEF1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321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63C47E2-A909-403D-850F-E17AF37DB68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1DF92CA-C691-4A52-9293-281E42CAEF1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347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ระบบศักดินาสวามิภักด์ </a:t>
            </a:r>
            <a:r>
              <a:rPr lang="en-US" dirty="0"/>
              <a:t>(Feudal)</a:t>
            </a:r>
          </a:p>
        </p:txBody>
      </p:sp>
    </p:spTree>
    <p:extLst>
      <p:ext uri="{BB962C8B-B14F-4D97-AF65-F5344CB8AC3E}">
        <p14:creationId xmlns:p14="http://schemas.microsoft.com/office/powerpoint/2010/main" val="448654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dirty="0"/>
              <a:t>ระบบศักดินาสภามิภักดิ์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คสพ.ระหว่างเจ้ากับข้าผ่านระบบการครอบครองที่ดิน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สาเหตุเกิดจากกษัตริย์หลังสมัยชาร์ล เลอมาญ อ่อนแอ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การกระจายอำนาจไปอยู่กับขุนนางท้องถิ่น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คสพ.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มีดังนี้ </a:t>
            </a:r>
          </a:p>
          <a:p>
            <a:pPr>
              <a:buFontTx/>
              <a:buChar char="-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กษัตริย์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(Suzerain)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มอบที่ดินให้เจ้าผู้ครองที่ดิน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(Lord) </a:t>
            </a:r>
            <a:endParaRPr lang="th-TH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buFontTx/>
              <a:buChar char="-"/>
            </a:pP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Lord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Vassal</a:t>
            </a:r>
          </a:p>
          <a:p>
            <a:pPr>
              <a:buFontTx/>
              <a:buChar char="-"/>
            </a:pP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Vassal            Sub-Vassal, peasant, Serf</a:t>
            </a:r>
          </a:p>
          <a:p>
            <a:pPr>
              <a:buFontTx/>
              <a:buChar char="-"/>
            </a:pP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Sub-Vassal            Peasants, Serf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700712" y="4724750"/>
            <a:ext cx="4636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932532" y="5350224"/>
            <a:ext cx="4636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396172" y="5878158"/>
            <a:ext cx="4636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0593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dirty="0"/>
              <a:t>หน้าที่ที่มีต่อกันระหว่างข้ากับเจ้า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หน้าที่ของข้า</a:t>
            </a:r>
          </a:p>
          <a:p>
            <a:pPr marL="514350" indent="-514350">
              <a:buAutoNum type="arabicPeriod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เป็นทหารช่วยรบ</a:t>
            </a:r>
          </a:p>
          <a:p>
            <a:pPr marL="514350" indent="-514350">
              <a:buAutoNum type="arabicPeriod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ช่วยเหลือทางการเงิน</a:t>
            </a:r>
          </a:p>
          <a:p>
            <a:pPr marL="514350" indent="-514350">
              <a:buAutoNum type="arabicPeriod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จ่ายเงินค่ารับมรดก</a:t>
            </a:r>
          </a:p>
          <a:p>
            <a:pPr marL="514350" indent="-514350">
              <a:buAutoNum type="arabicPeriod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เลี้ยงต้อนรับ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46565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dirty="0"/>
              <a:t>หน้าที่ที่มีต่อกันระหว่างข้ากับเจ้า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หน้าที่ของเจ้า</a:t>
            </a:r>
          </a:p>
          <a:p>
            <a:pPr marL="514350" indent="-514350">
              <a:buAutoNum type="arabicPeriod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ให้ความคุ้มครองข้าจากการปล้นสะดมภ์</a:t>
            </a:r>
          </a:p>
          <a:p>
            <a:pPr marL="514350" indent="-514350">
              <a:buAutoNum type="arabicPeriod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ตัดสินข้อพิพาทระหว่างข้า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305158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</TotalTime>
  <Words>121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Angsana New</vt:lpstr>
      <vt:lpstr>Tw Cen MT</vt:lpstr>
      <vt:lpstr>Tw Cen MT Condensed</vt:lpstr>
      <vt:lpstr>Wingdings 3</vt:lpstr>
      <vt:lpstr>Integral</vt:lpstr>
      <vt:lpstr>ระบบศักดินาสวามิภักด์ (Feudal)</vt:lpstr>
      <vt:lpstr>ระบบศักดินาสภามิภักดิ์</vt:lpstr>
      <vt:lpstr>หน้าที่ที่มีต่อกันระหว่างข้ากับเจ้า</vt:lpstr>
      <vt:lpstr>หน้าที่ที่มีต่อกันระหว่างข้ากับเจ้า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ระบบศักดินาสวามิภักด์ (Feudal)</dc:title>
  <dc:creator>Jean Jacques Rousseau</dc:creator>
  <cp:lastModifiedBy>Jean Jacques Rousseau</cp:lastModifiedBy>
  <cp:revision>5</cp:revision>
  <dcterms:created xsi:type="dcterms:W3CDTF">2017-07-21T02:21:24Z</dcterms:created>
  <dcterms:modified xsi:type="dcterms:W3CDTF">2020-03-30T05:02:39Z</dcterms:modified>
</cp:coreProperties>
</file>