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5A28AEF-17C5-4041-99C9-81896CC2891D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004E-C528-49A1-9F4F-4B85DF819BB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3463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8AEF-17C5-4041-99C9-81896CC2891D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004E-C528-49A1-9F4F-4B85DF819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556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8AEF-17C5-4041-99C9-81896CC2891D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004E-C528-49A1-9F4F-4B85DF819BB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3395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8AEF-17C5-4041-99C9-81896CC2891D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004E-C528-49A1-9F4F-4B85DF819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827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8AEF-17C5-4041-99C9-81896CC2891D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004E-C528-49A1-9F4F-4B85DF819BB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0309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8AEF-17C5-4041-99C9-81896CC2891D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004E-C528-49A1-9F4F-4B85DF819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885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8AEF-17C5-4041-99C9-81896CC2891D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004E-C528-49A1-9F4F-4B85DF819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40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8AEF-17C5-4041-99C9-81896CC2891D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004E-C528-49A1-9F4F-4B85DF819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35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8AEF-17C5-4041-99C9-81896CC2891D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004E-C528-49A1-9F4F-4B85DF819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77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8AEF-17C5-4041-99C9-81896CC2891D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004E-C528-49A1-9F4F-4B85DF819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413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28AEF-17C5-4041-99C9-81896CC2891D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8004E-C528-49A1-9F4F-4B85DF819BB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0731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5A28AEF-17C5-4041-99C9-81896CC2891D}" type="datetimeFigureOut">
              <a:rPr lang="en-US" smtClean="0"/>
              <a:t>3/28/2020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7B8004E-C528-49A1-9F4F-4B85DF819BB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993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อนารยชนและอาณาจักรแฟรงค์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959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6524" y="-857240"/>
            <a:ext cx="9350062" cy="8067971"/>
          </a:xfrm>
        </p:spPr>
      </p:pic>
    </p:spTree>
    <p:extLst>
      <p:ext uri="{BB962C8B-B14F-4D97-AF65-F5344CB8AC3E}">
        <p14:creationId xmlns:p14="http://schemas.microsoft.com/office/powerpoint/2010/main" val="3733019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456" y="-249689"/>
            <a:ext cx="11024315" cy="7472889"/>
          </a:xfrm>
        </p:spPr>
      </p:pic>
    </p:spTree>
    <p:extLst>
      <p:ext uri="{BB962C8B-B14F-4D97-AF65-F5344CB8AC3E}">
        <p14:creationId xmlns:p14="http://schemas.microsoft.com/office/powerpoint/2010/main" val="1234736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dirty="0"/>
              <a:t>อนารยชน คือใคร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9555"/>
            <a:ext cx="11074758" cy="4747408"/>
          </a:xfrm>
        </p:spPr>
        <p:txBody>
          <a:bodyPr>
            <a:normAutofit/>
          </a:bodyPr>
          <a:lstStyle/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อนารยชน คือ คนต่างด้าวที่มีวัฒนธรรมด้อยกว่าโรมันและพูดภาษาละติน ไม่ได้ มีหลายกลุ่ม มีอิทธิพลในยุโรปช่วงต้นของยุคกลาง คือ ตั้งแต่ ค.ศ.476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แต่เดิมอนารยชน มีถิ่นฐานอยู่ทางแถบตอนเหนือ เช่น สแกนดิเนเวีย ทะเลบอลติก แล้วอพยพเข้ามายังแม่น้ำดานูบ แม่น้ำไรน์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อนารยชน มีหลายกลุ่ม เช่น (เริ่มเข้ามาในช่วง ศ.ที่ 5)</a:t>
            </a:r>
          </a:p>
          <a:p>
            <a:pPr marL="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1. สแกนดิเนเวียน</a:t>
            </a:r>
          </a:p>
          <a:p>
            <a:pPr marL="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2. แฟรงค์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(Frank) 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อพยพจากแม่น้ำไรน์ มาอยู่ที่แคว้นกอล ผู้นำคนสำคัญคือ เมโรวี</a:t>
            </a:r>
          </a:p>
          <a:p>
            <a:pPr marL="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3. แองเกิล, แซกซอน และจูทส์ อยู่ทางตอนเหนือ เข้ามาตั้งถิ่นฐานในเกาะอังกฤษ</a:t>
            </a:r>
          </a:p>
        </p:txBody>
      </p:sp>
    </p:spTree>
    <p:extLst>
      <p:ext uri="{BB962C8B-B14F-4D97-AF65-F5344CB8AC3E}">
        <p14:creationId xmlns:p14="http://schemas.microsoft.com/office/powerpoint/2010/main" val="4054479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th-TH" dirty="0"/>
              <a:t>อนารยชน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365" y="1159098"/>
            <a:ext cx="11539471" cy="55121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0" indent="0">
              <a:buNone/>
            </a:pP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4. 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กอธ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(Goth) 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แบ่งเป็น</a:t>
            </a:r>
          </a:p>
          <a:p>
            <a:pPr marL="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4.1 ออสโตรกอธ หัวหน้าคนสำคัญ คือ ธีโอดอริค เคยตั้งเมืองหลวงที่เวโรนา และถูกจักรพรรดิจัสติเนียน ปราบในปี ค.ศ.554</a:t>
            </a:r>
          </a:p>
          <a:p>
            <a:pPr marL="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4.2 วิสิธกอธ </a:t>
            </a:r>
          </a:p>
          <a:p>
            <a:pPr>
              <a:buFontTx/>
              <a:buChar char="-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มาจากทางใต้ของรัสเซีย มาขออยู่ในความคุ้มครองของจักรพรรดิวาเลนส์แห่งคอนสแตนติโนเปิล ราวกลาง ศ.ที่ 4</a:t>
            </a:r>
          </a:p>
          <a:p>
            <a:pPr>
              <a:buFontTx/>
              <a:buChar char="-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ต้น ศ.ที่ 5 มีผู้นำคนสำคัญคือ อลาริค นำทัพไปตีโรมันตะวันตก แคว้นกอล และสเปน ตั้งเมืองโทลาโด เป็นเมืองหลวงถึงปี 711 ก่อนที่จะถูกพวกซาราเซ็นยึดครอง</a:t>
            </a:r>
          </a:p>
          <a:p>
            <a:pPr marL="0" indent="0">
              <a:buNone/>
            </a:pP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74731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665" y="0"/>
            <a:ext cx="10515600" cy="1325563"/>
          </a:xfrm>
        </p:spPr>
        <p:txBody>
          <a:bodyPr/>
          <a:lstStyle/>
          <a:p>
            <a:pPr algn="ctr"/>
            <a:r>
              <a:rPr lang="th-TH" dirty="0"/>
              <a:t>ลักษณะวิถีชีวิตของอนารยชน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851" y="1442434"/>
            <a:ext cx="11565228" cy="5164427"/>
          </a:xfrm>
        </p:spPr>
        <p:txBody>
          <a:bodyPr>
            <a:normAutofit/>
          </a:bodyPr>
          <a:lstStyle/>
          <a:p>
            <a:endParaRPr lang="th-TH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ลักษณะวิถีชีวิตสำคัญ คือ การเป็นนักรบ ผู้นำจะคุ้มครองลูกน้อง ลูกน้องจะให้ความซื่อสัตย์ จนเกิดเป็นประเพณีสาบานต่อผู้นำ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(Commitatus) 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เป็นที่มาของระบบศักดินาสวามิภักดิ์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(Feudal)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นับถือเทพเจ้าหลายพระองค์ ที่สำคัญ คือ เทพเจ้าโวเดน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/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โอดิน (สงคราม), เทพเจ้าทิว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(Tieu)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, เทพเจ้าธอร์ (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Thor)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เทพเจ้าเฟรยา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(Freya)</a:t>
            </a:r>
          </a:p>
        </p:txBody>
      </p:sp>
    </p:spTree>
    <p:extLst>
      <p:ext uri="{BB962C8B-B14F-4D97-AF65-F5344CB8AC3E}">
        <p14:creationId xmlns:p14="http://schemas.microsoft.com/office/powerpoint/2010/main" val="3532429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786" y="0"/>
            <a:ext cx="10515600" cy="1325563"/>
          </a:xfrm>
        </p:spPr>
        <p:txBody>
          <a:bodyPr/>
          <a:lstStyle/>
          <a:p>
            <a:pPr algn="ctr"/>
            <a:r>
              <a:rPr lang="th-TH" dirty="0"/>
              <a:t>อาณาจักรแฟรงค์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276" y="1029348"/>
            <a:ext cx="11204620" cy="5828652"/>
          </a:xfrm>
        </p:spPr>
        <p:txBody>
          <a:bodyPr>
            <a:normAutofit fontScale="92500" lnSpcReduction="10000"/>
          </a:bodyPr>
          <a:lstStyle/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พวกแฟรงค์ เป็นอนารยชนจากลุ่มน้ำไรน์ อพยพมาอยู่บริเวณแคว้นกอล (ฝรั่งเศส) ราว ศ.ที่ 5</a:t>
            </a:r>
          </a:p>
          <a:p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แบ่งออกเป็น 2 ราชวงศ์ คือ เมโรวิงเจียน และคาโลลิงเจียน</a:t>
            </a:r>
          </a:p>
          <a:p>
            <a:pPr marL="514350" indent="-514350">
              <a:buAutoNum type="arabicPeriod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ราชวงศ์เมโรวิงเจียน (481-751) มีปฐมกษัตริย์ คือ เมโรวี และกษัตริย์คนสำคัญ คือ โคลวิส ผู้นำชาวแฟรงค์นับถือศาสนาคริสต์</a:t>
            </a:r>
          </a:p>
          <a:p>
            <a:pPr marL="514350" indent="-514350">
              <a:buAutoNum type="arabicPeriod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ราชวงศ์คาโลลิงเจียน (751-843) เริ่มโดยกษัตริย์ปาแปงที่ 3 เป็นกษัตริย์โดยได้รับการสนับสนุนจาก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Pope 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จึงมีหน้าที่รับใช้พระผู้เป็นเจ้าด้วย</a:t>
            </a:r>
          </a:p>
          <a:p>
            <a:pPr marL="0" indent="0">
              <a:buNone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- กษัตริย์คนสำคัญคือ ชาร์ล เลอมาญ ผู้ได้รับการสวมมงกุฎจาก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Pope 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ลีโอที่ 3 ที่โรม จึงเปรียบเสมือนการรื้อฟื้นประเพณีดั้งเดิม และเปรียบเสมือนการรื้อฟื้นโรมขึ้นมาอีกครั้ง จึงเรียกว่า อาณาจักรแฟรงค์ ตั้งแต่นี้ไปว่า “อาณาจักโรมันอันศักดิ์สิทธิ์” ตั้งแต่ ค.ศ.800</a:t>
            </a:r>
          </a:p>
          <a:p>
            <a:pPr>
              <a:buFontTx/>
              <a:buChar char="-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มีการสร้างเมืองหลวงใหม่ ที่เยอรมัน ชื่อ </a:t>
            </a: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Aix-la Chappelle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ในปี 812</a:t>
            </a:r>
          </a:p>
          <a:p>
            <a:pPr>
              <a:buFontTx/>
              <a:buChar char="-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สนธิสัญญาแวร์ดัง ปี 843 แบ่งอาณาจักรแฟรงค์ เป็น 3 ส่วน จึงค่อยๆ สลายตัวลง เริ่มมีฝรั่งเศส ดินแดนของพวกเยอรมัน เดนมาร์ก เป็นต้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328920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190</TotalTime>
  <Words>511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Angsana New</vt:lpstr>
      <vt:lpstr>Tw Cen MT</vt:lpstr>
      <vt:lpstr>Tw Cen MT Condensed</vt:lpstr>
      <vt:lpstr>Wingdings 3</vt:lpstr>
      <vt:lpstr>Integral</vt:lpstr>
      <vt:lpstr>อนารยชนและอาณาจักรแฟรงค์</vt:lpstr>
      <vt:lpstr>PowerPoint Presentation</vt:lpstr>
      <vt:lpstr>PowerPoint Presentation</vt:lpstr>
      <vt:lpstr>อนารยชน คือใคร</vt:lpstr>
      <vt:lpstr>อนารยชน</vt:lpstr>
      <vt:lpstr>ลักษณะวิถีชีวิตของอนารยชน</vt:lpstr>
      <vt:lpstr>อาณาจักรแฟรงค์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อนารยชนและอาณาจักรแฟรงค์</dc:title>
  <dc:creator>Jean Jacques Rousseau</dc:creator>
  <cp:lastModifiedBy>Jean Jacques Rousseau</cp:lastModifiedBy>
  <cp:revision>12</cp:revision>
  <dcterms:created xsi:type="dcterms:W3CDTF">2017-07-21T04:17:56Z</dcterms:created>
  <dcterms:modified xsi:type="dcterms:W3CDTF">2020-03-28T05:39:47Z</dcterms:modified>
</cp:coreProperties>
</file>