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0B31BBD-D366-4649-960F-D02FDBE67136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470A8-1EEB-432A-A9E0-C42CEE60E7A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6740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1BBD-D366-4649-960F-D02FDBE67136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470A8-1EEB-432A-A9E0-C42CEE60E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18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1BBD-D366-4649-960F-D02FDBE67136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470A8-1EEB-432A-A9E0-C42CEE60E7A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5471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1BBD-D366-4649-960F-D02FDBE67136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470A8-1EEB-432A-A9E0-C42CEE60E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477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1BBD-D366-4649-960F-D02FDBE67136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470A8-1EEB-432A-A9E0-C42CEE60E7A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7416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1BBD-D366-4649-960F-D02FDBE67136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470A8-1EEB-432A-A9E0-C42CEE60E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489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1BBD-D366-4649-960F-D02FDBE67136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470A8-1EEB-432A-A9E0-C42CEE60E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368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1BBD-D366-4649-960F-D02FDBE67136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470A8-1EEB-432A-A9E0-C42CEE60E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383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1BBD-D366-4649-960F-D02FDBE67136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470A8-1EEB-432A-A9E0-C42CEE60E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359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1BBD-D366-4649-960F-D02FDBE67136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470A8-1EEB-432A-A9E0-C42CEE60E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760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1BBD-D366-4649-960F-D02FDBE67136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470A8-1EEB-432A-A9E0-C42CEE60E7A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7701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0B31BBD-D366-4649-960F-D02FDBE67136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E1470A8-1EEB-432A-A9E0-C42CEE60E7A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4009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/>
              <a:t>อาณาจักรไบแซนทีน/ไบแซนไทน์ </a:t>
            </a:r>
            <a:r>
              <a:rPr lang="en-US" dirty="0"/>
              <a:t>(Byzantine)</a:t>
            </a:r>
          </a:p>
        </p:txBody>
      </p:sp>
    </p:spTree>
    <p:extLst>
      <p:ext uri="{BB962C8B-B14F-4D97-AF65-F5344CB8AC3E}">
        <p14:creationId xmlns:p14="http://schemas.microsoft.com/office/powerpoint/2010/main" val="479003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003" y="-89383"/>
            <a:ext cx="11462197" cy="6903493"/>
          </a:xfrm>
        </p:spPr>
      </p:pic>
    </p:spTree>
    <p:extLst>
      <p:ext uri="{BB962C8B-B14F-4D97-AF65-F5344CB8AC3E}">
        <p14:creationId xmlns:p14="http://schemas.microsoft.com/office/powerpoint/2010/main" val="2927295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dirty="0"/>
              <a:t>อาณาจักรไบแซนทีน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003" y="1825625"/>
            <a:ext cx="11397803" cy="4832752"/>
          </a:xfrm>
        </p:spPr>
        <p:txBody>
          <a:bodyPr>
            <a:normAutofit/>
          </a:bodyPr>
          <a:lstStyle/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จักรพรรดิคอนสแตนติน ย้ายเมืองหลวงในปี ค.ศ.330 เรียกว่า โรมันตะวันออก ที่คาบสมุทรอนาโตเลีย เรียกว่า “คอนสแตนติโนเปิล” หรือโรมแห่งที่ 2</a:t>
            </a:r>
          </a:p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สิ้นสุดลงเมื่อปี 1453 โดยพวกออตโตมันเติร์ก และอารยธรรมได้ย้ายไปยังมอสโคว์ หรือโรมแห่งที่ 3</a:t>
            </a:r>
          </a:p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กษัตริย์ พระองค์สำคัญคือ จักรพรรรดิจัสติเนียน (527-565) รวบรวมอาณาจักรเป็นหนึ่งเดียว สร้างระบบกฎหมายที่เรียกว่า “ประมวลกฎหมายของพระเจ้าจัสติเนีย”</a:t>
            </a:r>
          </a:p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ปี 811 ยอมรับว่าจักรพรรดิชาร์ล เลอมาญ คือ จักรพรรดิของโรมันตะวันตก</a:t>
            </a:r>
          </a:p>
          <a:p>
            <a:endParaRPr lang="th-TH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16424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dirty="0"/>
              <a:t>ผลงานสำคัญ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ด้านศาสนา เกิดนิกายตะวันออก ที่เรียกว่า “ออร์ธอด็อกซ์” จักรพรรดิเป็นตัวแทนของพระเจ้า มีหัวหน้าพระ เรียกว่า “แพทริอาท”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แต่จักรพรรดิมีอำนาจเหนือศาสนจักร</a:t>
            </a:r>
          </a:p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ด้านกฎหมาย ประมวลกฎหมาผผผยของพระเจ้าจัสติเนียน </a:t>
            </a:r>
          </a:p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ด้านการก่อสร้าง/สถาปัตยกรรม ที่โดดเด่น คือ วิหารซานต้า โซเฟีย</a:t>
            </a: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311470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5791" y="102270"/>
            <a:ext cx="8748598" cy="6284913"/>
          </a:xfrm>
        </p:spPr>
      </p:pic>
    </p:spTree>
    <p:extLst>
      <p:ext uri="{BB962C8B-B14F-4D97-AF65-F5344CB8AC3E}">
        <p14:creationId xmlns:p14="http://schemas.microsoft.com/office/powerpoint/2010/main" val="2463193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383" y="515155"/>
            <a:ext cx="11415087" cy="5743977"/>
          </a:xfrm>
        </p:spPr>
      </p:pic>
    </p:spTree>
    <p:extLst>
      <p:ext uri="{BB962C8B-B14F-4D97-AF65-F5344CB8AC3E}">
        <p14:creationId xmlns:p14="http://schemas.microsoft.com/office/powerpoint/2010/main" val="40182278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97</TotalTime>
  <Words>169</Words>
  <Application>Microsoft Office PowerPoint</Application>
  <PresentationFormat>Widescreen</PresentationFormat>
  <Paragraphs>10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Angsana New</vt:lpstr>
      <vt:lpstr>Tw Cen MT</vt:lpstr>
      <vt:lpstr>Tw Cen MT Condensed</vt:lpstr>
      <vt:lpstr>Wingdings 3</vt:lpstr>
      <vt:lpstr>Integral</vt:lpstr>
      <vt:lpstr>อาณาจักรไบแซนทีน/ไบแซนไทน์ (Byzantine)</vt:lpstr>
      <vt:lpstr>PowerPoint Presentation</vt:lpstr>
      <vt:lpstr>อาณาจักรไบแซนทีน</vt:lpstr>
      <vt:lpstr>ผลงานสำคัญ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อาณาจักรไบแซนทีน</dc:title>
  <dc:creator>Jean Jacques Rousseau</dc:creator>
  <cp:lastModifiedBy>Jean Jacques Rousseau</cp:lastModifiedBy>
  <cp:revision>6</cp:revision>
  <dcterms:created xsi:type="dcterms:W3CDTF">2017-07-21T07:29:41Z</dcterms:created>
  <dcterms:modified xsi:type="dcterms:W3CDTF">2020-03-28T05:41:02Z</dcterms:modified>
</cp:coreProperties>
</file>