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9CDFCB3-269E-4D2A-A802-BF394AA671A0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99C50-5677-4908-BC6A-54BB1672D6C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5241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DFCB3-269E-4D2A-A802-BF394AA671A0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99C50-5677-4908-BC6A-54BB1672D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173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DFCB3-269E-4D2A-A802-BF394AA671A0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99C50-5677-4908-BC6A-54BB1672D6C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1856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DFCB3-269E-4D2A-A802-BF394AA671A0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99C50-5677-4908-BC6A-54BB1672D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302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DFCB3-269E-4D2A-A802-BF394AA671A0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99C50-5677-4908-BC6A-54BB1672D6C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214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DFCB3-269E-4D2A-A802-BF394AA671A0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99C50-5677-4908-BC6A-54BB1672D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904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DFCB3-269E-4D2A-A802-BF394AA671A0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99C50-5677-4908-BC6A-54BB1672D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749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DFCB3-269E-4D2A-A802-BF394AA671A0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99C50-5677-4908-BC6A-54BB1672D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247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DFCB3-269E-4D2A-A802-BF394AA671A0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99C50-5677-4908-BC6A-54BB1672D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600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DFCB3-269E-4D2A-A802-BF394AA671A0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99C50-5677-4908-BC6A-54BB1672D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045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DFCB3-269E-4D2A-A802-BF394AA671A0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99C50-5677-4908-BC6A-54BB1672D6C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063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9CDFCB3-269E-4D2A-A802-BF394AA671A0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EE99C50-5677-4908-BC6A-54BB1672D6C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4665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/>
              <a:t>อารยธรรมและศาสนาอิสลาม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414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225" y="41550"/>
            <a:ext cx="7804598" cy="6579314"/>
          </a:xfrm>
        </p:spPr>
      </p:pic>
    </p:spTree>
    <p:extLst>
      <p:ext uri="{BB962C8B-B14F-4D97-AF65-F5344CB8AC3E}">
        <p14:creationId xmlns:p14="http://schemas.microsoft.com/office/powerpoint/2010/main" val="3391512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h-TH" dirty="0"/>
              <a:t>กำเนิดศาสนาอิสลาม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4101"/>
            <a:ext cx="10515600" cy="4592862"/>
          </a:xfrm>
        </p:spPr>
        <p:txBody>
          <a:bodyPr>
            <a:normAutofit/>
          </a:bodyPr>
          <a:lstStyle/>
          <a:p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เกิดในช่วง ศ.ที่ 7 ในคาบสมุทรอาระเบีย โดยนบี มะหะหมัด</a:t>
            </a:r>
          </a:p>
          <a:p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คัมภีร์ สำคัญคือ โกหร่าน หรือ อัลกุรอาน</a:t>
            </a:r>
          </a:p>
          <a:p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อิสลาม คือ อ่อนน้อมต่อพระเจ้า , มุสลิม คือ ผู้รับใช้พระเจ้า</a:t>
            </a:r>
          </a:p>
          <a:p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กลุ่มคนในคาบสมุทรอาระเบีย ช่วงกำเนิดอิสลาม</a:t>
            </a:r>
          </a:p>
          <a:p>
            <a:pPr marL="0" indent="0">
              <a:buNone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1. เบดูอิน ชนเผ่าเร่ร่อน นับถือเทพเจ้าหลายพระองค์</a:t>
            </a:r>
          </a:p>
          <a:p>
            <a:pPr marL="0" indent="0">
              <a:buNone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2. ชาวอาหรับ อาศัยอยู่ตามเมืองใหญ่ ที่สำคัญคือ มักกะฮ์ หรือเมกกะ ซึ่งเป็นสถานที่ศักดิ์สิทธิ์ เนื่องจากเป็นที่ประดิษฐานหินศักดิ์สิทธิ์ (วิหารกาบา)</a:t>
            </a:r>
            <a:endParaRPr lang="en-US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97585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h-TH" dirty="0"/>
              <a:t>กำเนิดศาสนาอิสลาม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2586"/>
            <a:ext cx="10515600" cy="4644377"/>
          </a:xfrm>
        </p:spPr>
        <p:txBody>
          <a:bodyPr>
            <a:normAutofit/>
          </a:bodyPr>
          <a:lstStyle/>
          <a:p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เมกกะ อยู่ภายใต้การควบคุมของตระกูลคูไรช์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(</a:t>
            </a:r>
            <a:r>
              <a:rPr lang="en-US" sz="32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Quraysh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) </a:t>
            </a: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ซึ่งมี 2 ตระกูลสำคัญ คือ</a:t>
            </a:r>
          </a:p>
          <a:p>
            <a:pPr marL="514350" indent="-514350">
              <a:buAutoNum type="arabicPeriod"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อูมัยหยัด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(Umayyad)</a:t>
            </a:r>
            <a:endParaRPr lang="th-TH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514350" indent="-514350">
              <a:buAutoNum type="arabicPeriod"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แฮชไมท์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(Hashemite)</a:t>
            </a:r>
          </a:p>
          <a:p>
            <a:pPr marL="0" indent="0">
              <a:buNone/>
            </a:pP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ทั้งสองพวกนับถือเทพเจ้าหลายองค์ และมีอำนาจในเมกกะ </a:t>
            </a:r>
          </a:p>
          <a:p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มะหะหมัด อยู่ในสายแฮชไมท์ เป็นคนคุมสินค้าไปขายที่ซีเรีย ให้กับแม่หม้ายชื่อ คะดิยะห์</a:t>
            </a:r>
          </a:p>
          <a:p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หลังแต่งงาน จึงมีเวลาว่างมากขึ้น ไปบำเพ็ญเพียรบนภูเขา ได้รับโองการจากเทพกาเบรียล เรียกตนเองว่า “นบี” แปลว่า ผู้ส่งสาร หรือศาสดาพยากรณ์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(Prophet) </a:t>
            </a:r>
            <a:endParaRPr lang="th-TH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endParaRPr lang="en-US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86418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34"/>
            <a:ext cx="10515600" cy="1325563"/>
          </a:xfrm>
        </p:spPr>
        <p:txBody>
          <a:bodyPr/>
          <a:lstStyle/>
          <a:p>
            <a:pPr algn="ctr"/>
            <a:r>
              <a:rPr lang="th-TH" dirty="0"/>
              <a:t>กำเนิดศาสนาอิสลาม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3796"/>
            <a:ext cx="10894454" cy="5138671"/>
          </a:xfrm>
        </p:spPr>
        <p:txBody>
          <a:bodyPr>
            <a:normAutofit lnSpcReduction="10000"/>
          </a:bodyPr>
          <a:lstStyle/>
          <a:p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หลังจากได้รับสาร นบีมะหะหมัด จึงเริ่มเผยแผ่คำสอน จึงสร้างความไม่พอใจให้กับพวกคูไรช์อื่นๆ</a:t>
            </a:r>
          </a:p>
          <a:p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ปี 622 หนีจากเมกกะ ไปยาเทรป เปลี่ยนชื่อเป็นเมือง เมดินะ เริ่มต้นศักราชของอิสลาม</a:t>
            </a:r>
          </a:p>
          <a:p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ปี 630 จึงเข้าไปยึดเมกกะ แล้วทำลายรูปเคารพต่างๆ ยกเว้น วิหารหินศักดิ์สิทธิ์</a:t>
            </a:r>
          </a:p>
          <a:p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หลักการสำคัญ 5 ประการ</a:t>
            </a:r>
          </a:p>
          <a:p>
            <a:pPr marL="514350" indent="-514350">
              <a:buAutoNum type="arabicPeriod"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นับถือพระเจ้าองค์เดียว</a:t>
            </a:r>
          </a:p>
          <a:p>
            <a:pPr marL="514350" indent="-514350">
              <a:buAutoNum type="arabicPeriod"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ไปเมกกะอย่างน้อย 1 ครั้ง</a:t>
            </a:r>
          </a:p>
          <a:p>
            <a:pPr marL="514350" indent="-514350">
              <a:buAutoNum type="arabicPeriod"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ละหมาดวันละ 5 ครั้ง</a:t>
            </a:r>
          </a:p>
          <a:p>
            <a:pPr marL="514350" indent="-514350">
              <a:buAutoNum type="arabicPeriod"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บริจาคทาน</a:t>
            </a:r>
          </a:p>
          <a:p>
            <a:pPr marL="514350" indent="-514350">
              <a:buAutoNum type="arabicPeriod"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ถือศีลอด</a:t>
            </a:r>
          </a:p>
          <a:p>
            <a:pPr marL="514350" indent="-514350">
              <a:buAutoNum type="arabicPeriod"/>
            </a:pPr>
            <a:endParaRPr lang="en-US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58189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601" y="0"/>
            <a:ext cx="10515600" cy="1325563"/>
          </a:xfrm>
        </p:spPr>
        <p:txBody>
          <a:bodyPr/>
          <a:lstStyle/>
          <a:p>
            <a:pPr algn="ctr"/>
            <a:r>
              <a:rPr lang="th-TH" dirty="0"/>
              <a:t>จักรวรรดิอิสลาม (ค.ศ.632-1258)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183" y="1056068"/>
            <a:ext cx="11784169" cy="5666704"/>
          </a:xfrm>
        </p:spPr>
        <p:txBody>
          <a:bodyPr>
            <a:normAutofit fontScale="92500" lnSpcReduction="10000"/>
          </a:bodyPr>
          <a:lstStyle/>
          <a:p>
            <a:r>
              <a:rPr lang="th-TH" sz="3200" dirty="0"/>
              <a:t>จักรวรรดิอิสลาม มี 3 ระยะ คือ</a:t>
            </a:r>
          </a:p>
          <a:p>
            <a:pPr marL="0" indent="0">
              <a:buNone/>
            </a:pPr>
            <a:r>
              <a:rPr lang="th-TH" sz="3200" dirty="0"/>
              <a:t>1. ระยะการปกครองของกาหลิบ ทั้ง 4  (ค.ศ.632-661)ได้แก่ อาบู บากร์, โอมาร์, อุสมาน และอาลี</a:t>
            </a:r>
          </a:p>
          <a:p>
            <a:pPr marL="0" indent="0">
              <a:buNone/>
            </a:pPr>
            <a:r>
              <a:rPr lang="th-TH" sz="3200" dirty="0"/>
              <a:t>2. ภายใต้ราชวงศ์อุมัยหยัด (661-750) จากข้าหลวงที่ซีเรียอ้างตัวเป็นกาหลิบ เกิด 2 นิกาย</a:t>
            </a:r>
          </a:p>
          <a:p>
            <a:pPr marL="0" indent="0">
              <a:buNone/>
            </a:pPr>
            <a:r>
              <a:rPr lang="th-TH" sz="3200" dirty="0"/>
              <a:t>2.1 สุหนี่</a:t>
            </a:r>
            <a:r>
              <a:rPr lang="en-US" sz="3200" dirty="0"/>
              <a:t> </a:t>
            </a:r>
            <a:r>
              <a:rPr lang="th-TH" sz="3200" dirty="0"/>
              <a:t>นับถือโกหร่าน และกาหลิบเช่น อาบู บากร์ ตลอดจนคำสอนของสาวก (ซุนนา)</a:t>
            </a:r>
          </a:p>
          <a:p>
            <a:pPr marL="0" indent="0">
              <a:buNone/>
            </a:pPr>
            <a:r>
              <a:rPr lang="th-TH" sz="3200" dirty="0"/>
              <a:t>2.2 ชีอะ ยอมรับโกหร่าน และยกย่องอาลี ไม่ยอมรับซุนนา</a:t>
            </a:r>
          </a:p>
          <a:p>
            <a:pPr marL="0" indent="0">
              <a:buNone/>
            </a:pPr>
            <a:r>
              <a:rPr lang="th-TH" sz="3200" dirty="0"/>
              <a:t>3. ราชวงศ์อับบาสิต (ค.ศ.750-1258) มีศูนย์กลางที่แบกแดด</a:t>
            </a:r>
          </a:p>
          <a:p>
            <a:pPr>
              <a:buFontTx/>
              <a:buChar char="-"/>
            </a:pPr>
            <a:r>
              <a:rPr lang="th-TH" sz="3200" dirty="0"/>
              <a:t>มุสลิมทั้งหมดเสมอภาคกัน</a:t>
            </a:r>
          </a:p>
          <a:p>
            <a:pPr>
              <a:buFontTx/>
              <a:buChar char="-"/>
            </a:pPr>
            <a:r>
              <a:rPr lang="th-TH" sz="3200" dirty="0"/>
              <a:t>แบกแดดกลายเป็นเมืองการค้าที่สำคัญ (บาซาร์-</a:t>
            </a:r>
            <a:r>
              <a:rPr lang="en-US" sz="3200" dirty="0"/>
              <a:t>Bazaars</a:t>
            </a:r>
            <a:r>
              <a:rPr lang="th-TH" sz="3200" dirty="0"/>
              <a:t>)</a:t>
            </a:r>
            <a:endParaRPr lang="en-US" sz="3200" dirty="0"/>
          </a:p>
          <a:p>
            <a:pPr>
              <a:buFontTx/>
              <a:buChar char="-"/>
            </a:pPr>
            <a:r>
              <a:rPr lang="th-TH" sz="3200" dirty="0"/>
              <a:t>เริ่มเสื่อมอำนาจจากการรุกรานของเซลจุกเติร์ก ในกลาง ศ.ที่ 11 และมองโกล ในศ.ที่ 13</a:t>
            </a:r>
          </a:p>
          <a:p>
            <a:pPr>
              <a:buFontTx/>
              <a:buChar char="-"/>
            </a:pPr>
            <a:r>
              <a:rPr lang="th-TH" sz="3200" dirty="0"/>
              <a:t>เหลือพวกมุสลิมที่เป็นกลุ่มกาหลิบ ซึ่งคุ้มครองโดยพวกแมนลุคส์ (ทหารรับจ้างชาวเติร์ก) ในอียิปต์ ซีเรีย</a:t>
            </a:r>
          </a:p>
        </p:txBody>
      </p:sp>
    </p:spTree>
    <p:extLst>
      <p:ext uri="{BB962C8B-B14F-4D97-AF65-F5344CB8AC3E}">
        <p14:creationId xmlns:p14="http://schemas.microsoft.com/office/powerpoint/2010/main" val="173525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h-TH" dirty="0"/>
              <a:t>จักรวรรดิอิสลาม (ค.ศ.632-1258)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335" y="1825625"/>
            <a:ext cx="11070465" cy="4794116"/>
          </a:xfrm>
        </p:spPr>
        <p:txBody>
          <a:bodyPr>
            <a:normAutofit/>
          </a:bodyPr>
          <a:lstStyle/>
          <a:p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ออตโตมันเติร์ก เข้าครอบครองอียิปต์ ซีเรีย แบกแดด อาระเบีย และแอฟริกาเหนือ ในปลายศ.ที่ 13</a:t>
            </a:r>
          </a:p>
          <a:p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1453 ออตโตมันเติร์ก เข้าครอบครองคอนสแตนติโนเปิล</a:t>
            </a:r>
          </a:p>
          <a:p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มรดกและความเจริญของอารยธรรมอิสลาม</a:t>
            </a:r>
          </a:p>
          <a:p>
            <a:pPr marL="0" indent="0">
              <a:buNone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1. ความก้าวหน้าทางการแพทย์ มีตำราแพทย์ของชาวเปอร์เซีย (อัล ราซิหรือ ราซิส)</a:t>
            </a:r>
          </a:p>
          <a:p>
            <a:pPr marL="0" indent="0">
              <a:buNone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2. วิทยาศาสตร์ คณิตศาสตร์ เช่น เลขอารบิค</a:t>
            </a:r>
          </a:p>
          <a:p>
            <a:pPr marL="0" indent="0">
              <a:buNone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3. วรรณคดี ที่สำคัญ อาหรับราตรี (อับบาสิต), รุไบยาต</a:t>
            </a:r>
          </a:p>
          <a:p>
            <a:pPr marL="0" indent="0">
              <a:buNone/>
            </a:pPr>
            <a:endParaRPr lang="en-US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406770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91</TotalTime>
  <Words>535</Words>
  <Application>Microsoft Office PowerPoint</Application>
  <PresentationFormat>Widescreen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Angsana New</vt:lpstr>
      <vt:lpstr>Tw Cen MT</vt:lpstr>
      <vt:lpstr>Tw Cen MT Condensed</vt:lpstr>
      <vt:lpstr>Wingdings 3</vt:lpstr>
      <vt:lpstr>Integral</vt:lpstr>
      <vt:lpstr>อารยธรรมและศาสนาอิสลาม</vt:lpstr>
      <vt:lpstr>PowerPoint Presentation</vt:lpstr>
      <vt:lpstr>กำเนิดศาสนาอิสลาม</vt:lpstr>
      <vt:lpstr>กำเนิดศาสนาอิสลาม</vt:lpstr>
      <vt:lpstr>กำเนิดศาสนาอิสลาม</vt:lpstr>
      <vt:lpstr>จักรวรรดิอิสลาม (ค.ศ.632-1258)</vt:lpstr>
      <vt:lpstr>จักรวรรดิอิสลาม (ค.ศ.632-1258)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อารยธรรมและศาสนาอิสลาม</dc:title>
  <dc:creator>Jean Jacques Rousseau</dc:creator>
  <cp:lastModifiedBy>Jean Jacques Rousseau</cp:lastModifiedBy>
  <cp:revision>10</cp:revision>
  <dcterms:created xsi:type="dcterms:W3CDTF">2017-07-21T02:36:29Z</dcterms:created>
  <dcterms:modified xsi:type="dcterms:W3CDTF">2020-03-28T05:40:43Z</dcterms:modified>
</cp:coreProperties>
</file>